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7/3/2025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9927C9B-FE04-B975-FA77-50CB50DAC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0112" y="4770612"/>
            <a:ext cx="6991776" cy="1302774"/>
          </a:xfrm>
        </p:spPr>
        <p:txBody>
          <a:bodyPr/>
          <a:lstStyle/>
          <a:p>
            <a:pPr algn="ctr"/>
            <a:r>
              <a:rPr lang="en-US" dirty="0" err="1"/>
              <a:t>Alunos</a:t>
            </a:r>
            <a:r>
              <a:rPr lang="en-US" dirty="0"/>
              <a:t>: Stefan Bonk, Rafael Montrucchio</a:t>
            </a:r>
            <a:endParaRPr lang="pt-BR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8CA4F1B6-BBC1-1F69-19E7-AC40799F9F05}"/>
              </a:ext>
            </a:extLst>
          </p:cNvPr>
          <p:cNvSpPr txBox="1">
            <a:spLocks/>
          </p:cNvSpPr>
          <p:nvPr/>
        </p:nvSpPr>
        <p:spPr>
          <a:xfrm>
            <a:off x="1804500" y="2060940"/>
            <a:ext cx="8583000" cy="13027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600" dirty="0" err="1"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sz="8600" dirty="0">
                <a:latin typeface="Arial" panose="020B0604020202020204" pitchFamily="34" charset="0"/>
                <a:cs typeface="Arial" panose="020B0604020202020204" pitchFamily="34" charset="0"/>
              </a:rPr>
              <a:t> Final – Sistemas </a:t>
            </a:r>
            <a:r>
              <a:rPr lang="en-US" sz="8600" dirty="0" err="1">
                <a:latin typeface="Arial" panose="020B0604020202020204" pitchFamily="34" charset="0"/>
                <a:cs typeface="Arial" panose="020B0604020202020204" pitchFamily="34" charset="0"/>
              </a:rPr>
              <a:t>Digitais</a:t>
            </a:r>
            <a:endParaRPr lang="en-US" sz="8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3E0123C6-E1F6-9D4A-D8B0-C55083251926}"/>
              </a:ext>
            </a:extLst>
          </p:cNvPr>
          <p:cNvSpPr txBox="1">
            <a:spLocks/>
          </p:cNvSpPr>
          <p:nvPr/>
        </p:nvSpPr>
        <p:spPr>
          <a:xfrm>
            <a:off x="2600112" y="3149076"/>
            <a:ext cx="6991776" cy="13027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Contador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838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70CD73-F40F-6B4E-1E43-40986FB52305}"/>
              </a:ext>
            </a:extLst>
          </p:cNvPr>
          <p:cNvSpPr txBox="1">
            <a:spLocks/>
          </p:cNvSpPr>
          <p:nvPr/>
        </p:nvSpPr>
        <p:spPr>
          <a:xfrm>
            <a:off x="704088" y="914400"/>
            <a:ext cx="3799763" cy="1473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600" cap="all" spc="30">
                <a:latin typeface="+mj-lt"/>
                <a:ea typeface="+mj-ea"/>
                <a:cs typeface="+mj-cs"/>
              </a:rPr>
              <a:t>Introdução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CA3DA-228E-549C-925A-DAE6515B7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0" algn="just">
              <a:lnSpc>
                <a:spcPct val="11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apresenta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um Contador digital,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tanto software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hardware de forma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incrementados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decrementados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partir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vontade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usuario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 descr="A circuit board with wires&#10;&#10;AI-generated content may be incorrect.">
            <a:extLst>
              <a:ext uri="{FF2B5EF4-FFF2-40B4-BE49-F238E27FC236}">
                <a16:creationId xmlns:a16="http://schemas.microsoft.com/office/drawing/2014/main" id="{2462B984-E171-49EB-A0D8-5E0E5C385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7"/>
          <a:stretch>
            <a:fillRect/>
          </a:stretch>
        </p:blipFill>
        <p:spPr>
          <a:xfrm rot="5400000">
            <a:off x="5519275" y="197586"/>
            <a:ext cx="5419642" cy="649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05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B9DC6-DDF9-217D-9EAA-2E0EDF261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2x Push Button</a:t>
            </a: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Resistores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300</a:t>
            </a:r>
            <a:r>
              <a:rPr lang="el-GR" dirty="0"/>
              <a:t>Ω</a:t>
            </a:r>
            <a:endParaRPr lang="en-US" dirty="0"/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Display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Segmentos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 4511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Decodificador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BCD)</a:t>
            </a: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Jumpers</a:t>
            </a:r>
          </a:p>
          <a:p>
            <a:pPr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Protoboard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D9EDAF-5DB5-B370-9014-9F11866DAB9A}"/>
              </a:ext>
            </a:extLst>
          </p:cNvPr>
          <p:cNvSpPr txBox="1">
            <a:spLocks/>
          </p:cNvSpPr>
          <p:nvPr/>
        </p:nvSpPr>
        <p:spPr>
          <a:xfrm>
            <a:off x="700634" y="1449994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Materiais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usados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4A024-C300-703C-EC54-17BD5C2A7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25" y="1235851"/>
            <a:ext cx="2114550" cy="211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B19004-47F9-DC01-2A3B-84E863028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477" y="3021690"/>
            <a:ext cx="1219199" cy="1219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83199-1C53-C393-435D-53F647209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652" y="1238183"/>
            <a:ext cx="1410710" cy="141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CADEC-E44E-13AB-EFE9-4C14D3DA9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287" y="3507600"/>
            <a:ext cx="2143125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D07E3A-9578-1069-62C8-46EEE8632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791" y="3998306"/>
            <a:ext cx="1409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7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 video">
            <a:hlinkClick r:id="" action="ppaction://media"/>
            <a:extLst>
              <a:ext uri="{FF2B5EF4-FFF2-40B4-BE49-F238E27FC236}">
                <a16:creationId xmlns:a16="http://schemas.microsoft.com/office/drawing/2014/main" id="{78D1F041-978A-54E4-43E0-2ED5D27F16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8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1BB6-49EA-EAD9-B692-5AB2A7B1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Thinkercad</a:t>
            </a:r>
            <a:br>
              <a:rPr lang="en-US" dirty="0"/>
            </a:b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AAE54-6126-1BA2-25F4-88A59BD7A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pt-BR" dirty="0"/>
              <a:t>https://www.tinkercad.com/things/1pT9O9FIRKY-contador-v2</a:t>
            </a:r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4006A0D1-B66A-3F6B-5E45-2994D24E2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42" y="2889110"/>
            <a:ext cx="7639050" cy="323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51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DE4DA9-5FAB-BE7D-1CD3-3D12C569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576" y="899758"/>
            <a:ext cx="5896798" cy="50584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7CA5B0-B11B-D105-628F-9BEDC9EC8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25" y="723520"/>
            <a:ext cx="4725059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0116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Crônica</Template>
  <TotalTime>60</TotalTime>
  <Words>78</Words>
  <Application>Microsoft Office PowerPoint</Application>
  <PresentationFormat>Widescreen</PresentationFormat>
  <Paragraphs>17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Calisto MT</vt:lpstr>
      <vt:lpstr>Univers Condensed</vt:lpstr>
      <vt:lpstr>ChronicleVTI</vt:lpstr>
      <vt:lpstr>PowerPoint Presentation</vt:lpstr>
      <vt:lpstr>PowerPoint Presentation</vt:lpstr>
      <vt:lpstr>PowerPoint Presentation</vt:lpstr>
      <vt:lpstr>PowerPoint Presentation</vt:lpstr>
      <vt:lpstr>Thinkercad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 M.</dc:creator>
  <cp:lastModifiedBy>Rafa M.</cp:lastModifiedBy>
  <cp:revision>1</cp:revision>
  <dcterms:created xsi:type="dcterms:W3CDTF">2025-07-03T22:15:51Z</dcterms:created>
  <dcterms:modified xsi:type="dcterms:W3CDTF">2025-07-03T23:16:06Z</dcterms:modified>
</cp:coreProperties>
</file>